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jfyDNtNohsCO2D+ippW5rCoFK+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6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6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6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6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7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21.jpg"/><Relationship Id="rId6" Type="http://schemas.openxmlformats.org/officeDocument/2006/relationships/image" Target="../media/image4.jpg"/><Relationship Id="rId7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jpg"/><Relationship Id="rId4" Type="http://schemas.openxmlformats.org/officeDocument/2006/relationships/image" Target="../media/image36.png"/><Relationship Id="rId11" Type="http://schemas.openxmlformats.org/officeDocument/2006/relationships/image" Target="../media/image52.png"/><Relationship Id="rId10" Type="http://schemas.openxmlformats.org/officeDocument/2006/relationships/image" Target="../media/image43.png"/><Relationship Id="rId12" Type="http://schemas.openxmlformats.org/officeDocument/2006/relationships/image" Target="../media/image40.png"/><Relationship Id="rId9" Type="http://schemas.openxmlformats.org/officeDocument/2006/relationships/image" Target="../media/image41.jpg"/><Relationship Id="rId5" Type="http://schemas.openxmlformats.org/officeDocument/2006/relationships/image" Target="../media/image39.png"/><Relationship Id="rId6" Type="http://schemas.openxmlformats.org/officeDocument/2006/relationships/image" Target="../media/image37.png"/><Relationship Id="rId7" Type="http://schemas.openxmlformats.org/officeDocument/2006/relationships/image" Target="../media/image45.jpg"/><Relationship Id="rId8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jpg"/><Relationship Id="rId4" Type="http://schemas.openxmlformats.org/officeDocument/2006/relationships/image" Target="../media/image38.png"/><Relationship Id="rId5" Type="http://schemas.openxmlformats.org/officeDocument/2006/relationships/image" Target="../media/image48.png"/><Relationship Id="rId6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jpg"/><Relationship Id="rId4" Type="http://schemas.openxmlformats.org/officeDocument/2006/relationships/image" Target="../media/image55.png"/><Relationship Id="rId5" Type="http://schemas.openxmlformats.org/officeDocument/2006/relationships/image" Target="../media/image50.jpg"/><Relationship Id="rId6" Type="http://schemas.openxmlformats.org/officeDocument/2006/relationships/image" Target="../media/image44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2.png"/><Relationship Id="rId10" Type="http://schemas.openxmlformats.org/officeDocument/2006/relationships/image" Target="../media/image60.png"/><Relationship Id="rId13" Type="http://schemas.openxmlformats.org/officeDocument/2006/relationships/image" Target="../media/image63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jpg"/><Relationship Id="rId4" Type="http://schemas.openxmlformats.org/officeDocument/2006/relationships/image" Target="../media/image67.jpg"/><Relationship Id="rId9" Type="http://schemas.openxmlformats.org/officeDocument/2006/relationships/image" Target="../media/image65.jpg"/><Relationship Id="rId5" Type="http://schemas.openxmlformats.org/officeDocument/2006/relationships/image" Target="../media/image61.png"/><Relationship Id="rId6" Type="http://schemas.openxmlformats.org/officeDocument/2006/relationships/image" Target="../media/image68.png"/><Relationship Id="rId7" Type="http://schemas.openxmlformats.org/officeDocument/2006/relationships/image" Target="../media/image59.png"/><Relationship Id="rId8" Type="http://schemas.openxmlformats.org/officeDocument/2006/relationships/image" Target="../media/image5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4.jpg"/><Relationship Id="rId4" Type="http://schemas.openxmlformats.org/officeDocument/2006/relationships/image" Target="../media/image69.png"/><Relationship Id="rId5" Type="http://schemas.openxmlformats.org/officeDocument/2006/relationships/image" Target="../media/image66.png"/><Relationship Id="rId6" Type="http://schemas.openxmlformats.org/officeDocument/2006/relationships/image" Target="../media/image7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0.jpg"/><Relationship Id="rId4" Type="http://schemas.openxmlformats.org/officeDocument/2006/relationships/image" Target="../media/image8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6.png"/><Relationship Id="rId4" Type="http://schemas.openxmlformats.org/officeDocument/2006/relationships/image" Target="../media/image73.png"/><Relationship Id="rId5" Type="http://schemas.openxmlformats.org/officeDocument/2006/relationships/image" Target="../media/image7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2.jpg"/><Relationship Id="rId4" Type="http://schemas.openxmlformats.org/officeDocument/2006/relationships/image" Target="../media/image75.jpg"/><Relationship Id="rId5" Type="http://schemas.openxmlformats.org/officeDocument/2006/relationships/image" Target="../media/image74.png"/><Relationship Id="rId6" Type="http://schemas.openxmlformats.org/officeDocument/2006/relationships/image" Target="../media/image7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1.jpg"/><Relationship Id="rId4" Type="http://schemas.openxmlformats.org/officeDocument/2006/relationships/image" Target="../media/image83.jpg"/><Relationship Id="rId5" Type="http://schemas.openxmlformats.org/officeDocument/2006/relationships/image" Target="../media/image79.jpg"/><Relationship Id="rId6" Type="http://schemas.openxmlformats.org/officeDocument/2006/relationships/image" Target="../media/image90.png"/><Relationship Id="rId7" Type="http://schemas.openxmlformats.org/officeDocument/2006/relationships/image" Target="../media/image89.jpg"/><Relationship Id="rId8" Type="http://schemas.openxmlformats.org/officeDocument/2006/relationships/image" Target="../media/image9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24.jpg"/><Relationship Id="rId5" Type="http://schemas.openxmlformats.org/officeDocument/2006/relationships/image" Target="../media/image7.png"/><Relationship Id="rId6" Type="http://schemas.openxmlformats.org/officeDocument/2006/relationships/image" Target="../media/image14.jpg"/><Relationship Id="rId7" Type="http://schemas.openxmlformats.org/officeDocument/2006/relationships/image" Target="../media/image15.png"/><Relationship Id="rId8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2.png"/><Relationship Id="rId4" Type="http://schemas.openxmlformats.org/officeDocument/2006/relationships/image" Target="../media/image85.png"/><Relationship Id="rId5" Type="http://schemas.openxmlformats.org/officeDocument/2006/relationships/image" Target="../media/image84.jpg"/><Relationship Id="rId6" Type="http://schemas.openxmlformats.org/officeDocument/2006/relationships/image" Target="../media/image8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8.png"/><Relationship Id="rId4" Type="http://schemas.openxmlformats.org/officeDocument/2006/relationships/image" Target="../media/image9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1.jpg"/><Relationship Id="rId4" Type="http://schemas.openxmlformats.org/officeDocument/2006/relationships/image" Target="../media/image95.jpg"/><Relationship Id="rId5" Type="http://schemas.openxmlformats.org/officeDocument/2006/relationships/image" Target="../media/image93.jpg"/><Relationship Id="rId6" Type="http://schemas.openxmlformats.org/officeDocument/2006/relationships/image" Target="../media/image10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9.png"/><Relationship Id="rId11" Type="http://schemas.openxmlformats.org/officeDocument/2006/relationships/image" Target="../media/image22.jpg"/><Relationship Id="rId10" Type="http://schemas.openxmlformats.org/officeDocument/2006/relationships/image" Target="../media/image20.png"/><Relationship Id="rId12" Type="http://schemas.openxmlformats.org/officeDocument/2006/relationships/image" Target="../media/image19.png"/><Relationship Id="rId9" Type="http://schemas.openxmlformats.org/officeDocument/2006/relationships/image" Target="../media/image17.png"/><Relationship Id="rId5" Type="http://schemas.openxmlformats.org/officeDocument/2006/relationships/image" Target="../media/image30.jpg"/><Relationship Id="rId6" Type="http://schemas.openxmlformats.org/officeDocument/2006/relationships/image" Target="../media/image12.png"/><Relationship Id="rId7" Type="http://schemas.openxmlformats.org/officeDocument/2006/relationships/image" Target="../media/image5.png"/><Relationship Id="rId8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jp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image" Target="../media/image31.png"/><Relationship Id="rId5" Type="http://schemas.openxmlformats.org/officeDocument/2006/relationships/image" Target="../media/image34.jpg"/><Relationship Id="rId6" Type="http://schemas.openxmlformats.org/officeDocument/2006/relationships/image" Target="../media/image28.png"/><Relationship Id="rId7" Type="http://schemas.openxmlformats.org/officeDocument/2006/relationships/image" Target="../media/image3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jp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"/>
          <p:cNvPicPr preferRelativeResize="0"/>
          <p:nvPr/>
        </p:nvPicPr>
        <p:blipFill rotWithShape="1">
          <a:blip r:embed="rId3">
            <a:alphaModFix/>
          </a:blip>
          <a:srcRect b="0" l="0" r="-17" t="0"/>
          <a:stretch/>
        </p:blipFill>
        <p:spPr>
          <a:xfrm>
            <a:off x="2468880" y="1828800"/>
            <a:ext cx="4646147" cy="104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"/>
          <p:cNvPicPr preferRelativeResize="0"/>
          <p:nvPr/>
        </p:nvPicPr>
        <p:blipFill rotWithShape="1">
          <a:blip r:embed="rId4">
            <a:alphaModFix/>
          </a:blip>
          <a:srcRect b="61052" l="0" r="11225" t="0"/>
          <a:stretch/>
        </p:blipFill>
        <p:spPr>
          <a:xfrm>
            <a:off x="1005840" y="1005840"/>
            <a:ext cx="6067049" cy="676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3120" y="2834640"/>
            <a:ext cx="5002228" cy="103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7280" y="4206240"/>
            <a:ext cx="6191138" cy="643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35675" y="91440"/>
            <a:ext cx="3072650" cy="646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5456" y="0"/>
            <a:ext cx="4893089" cy="53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 rotWithShape="1">
          <a:blip r:embed="rId4">
            <a:alphaModFix/>
          </a:blip>
          <a:srcRect b="32226" l="2931" r="33013" t="40126"/>
          <a:stretch/>
        </p:blipFill>
        <p:spPr>
          <a:xfrm>
            <a:off x="2906458" y="548640"/>
            <a:ext cx="3331085" cy="53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 rotWithShape="1">
          <a:blip r:embed="rId4">
            <a:alphaModFix/>
          </a:blip>
          <a:srcRect b="0" l="64056" r="494" t="72353"/>
          <a:stretch/>
        </p:blipFill>
        <p:spPr>
          <a:xfrm>
            <a:off x="365760" y="1188720"/>
            <a:ext cx="1843440" cy="53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5">
            <a:alphaModFix/>
          </a:blip>
          <a:srcRect b="0" l="0" r="0" t="-1"/>
          <a:stretch/>
        </p:blipFill>
        <p:spPr>
          <a:xfrm>
            <a:off x="0" y="1737360"/>
            <a:ext cx="2787397" cy="1817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 rotWithShape="1">
          <a:blip r:embed="rId6">
            <a:alphaModFix/>
          </a:blip>
          <a:srcRect b="11456" l="1" r="60500" t="80677"/>
          <a:stretch/>
        </p:blipFill>
        <p:spPr>
          <a:xfrm>
            <a:off x="731520" y="3383280"/>
            <a:ext cx="1042429" cy="192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83280" y="1188720"/>
            <a:ext cx="5151560" cy="166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8">
            <a:alphaModFix/>
          </a:blip>
          <a:srcRect b="-497" l="2887" r="1477" t="61718"/>
          <a:stretch/>
        </p:blipFill>
        <p:spPr>
          <a:xfrm>
            <a:off x="2743200" y="2743200"/>
            <a:ext cx="6391301" cy="1012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17520" y="5943600"/>
            <a:ext cx="5844362" cy="559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 rotWithShape="1">
          <a:blip r:embed="rId10">
            <a:alphaModFix/>
          </a:blip>
          <a:srcRect b="82049" l="0" r="59489" t="0"/>
          <a:stretch/>
        </p:blipFill>
        <p:spPr>
          <a:xfrm>
            <a:off x="0" y="3840480"/>
            <a:ext cx="2749515" cy="495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 rotWithShape="1">
          <a:blip r:embed="rId10">
            <a:alphaModFix/>
          </a:blip>
          <a:srcRect b="34718" l="39781" r="363" t="17951"/>
          <a:stretch/>
        </p:blipFill>
        <p:spPr>
          <a:xfrm>
            <a:off x="3291840" y="4480556"/>
            <a:ext cx="4062409" cy="1306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0" y="4571989"/>
            <a:ext cx="2816617" cy="182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14400" y="6126480"/>
            <a:ext cx="1042506" cy="195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" y="241384"/>
            <a:ext cx="2111791" cy="53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 rotWithShape="1">
          <a:blip r:embed="rId4">
            <a:alphaModFix/>
          </a:blip>
          <a:srcRect b="11587" l="34148" r="1271" t="32075"/>
          <a:stretch/>
        </p:blipFill>
        <p:spPr>
          <a:xfrm>
            <a:off x="3200400" y="1097280"/>
            <a:ext cx="5449668" cy="108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 rotWithShape="1">
          <a:blip r:embed="rId5">
            <a:alphaModFix/>
          </a:blip>
          <a:srcRect b="0" l="0" r="-329" t="-603"/>
          <a:stretch/>
        </p:blipFill>
        <p:spPr>
          <a:xfrm>
            <a:off x="365760" y="1097270"/>
            <a:ext cx="2688601" cy="177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8720" y="2834640"/>
            <a:ext cx="1042506" cy="195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001" y="548640"/>
            <a:ext cx="8831999" cy="53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7277" y="0"/>
            <a:ext cx="2649447" cy="49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 rotWithShape="1">
          <a:blip r:embed="rId4">
            <a:alphaModFix/>
          </a:blip>
          <a:srcRect b="0" l="1" r="85" t="47643"/>
          <a:stretch/>
        </p:blipFill>
        <p:spPr>
          <a:xfrm>
            <a:off x="2861924" y="548640"/>
            <a:ext cx="3417196" cy="596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8669" y="1097280"/>
            <a:ext cx="6206662" cy="24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 rotWithShape="1">
          <a:blip r:embed="rId6">
            <a:alphaModFix/>
          </a:blip>
          <a:srcRect b="-1" l="0" r="0" t="-2342"/>
          <a:stretch/>
        </p:blipFill>
        <p:spPr>
          <a:xfrm>
            <a:off x="3931920" y="3840480"/>
            <a:ext cx="3765221" cy="2849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2880" y="3840480"/>
            <a:ext cx="3609482" cy="282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 rotWithShape="1">
          <a:blip r:embed="rId8">
            <a:alphaModFix/>
          </a:blip>
          <a:srcRect b="53396" l="0" r="75237" t="0"/>
          <a:stretch/>
        </p:blipFill>
        <p:spPr>
          <a:xfrm>
            <a:off x="7772400" y="4572000"/>
            <a:ext cx="1299833" cy="1054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7482" y="0"/>
            <a:ext cx="2229037" cy="54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831" y="548640"/>
            <a:ext cx="3379640" cy="42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 rotWithShape="1">
          <a:blip r:embed="rId5">
            <a:alphaModFix/>
          </a:blip>
          <a:srcRect b="0" l="0" r="0" t="-1059"/>
          <a:stretch/>
        </p:blipFill>
        <p:spPr>
          <a:xfrm>
            <a:off x="0" y="1005841"/>
            <a:ext cx="3472440" cy="220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 rotWithShape="1">
          <a:blip r:embed="rId6">
            <a:alphaModFix/>
          </a:blip>
          <a:srcRect b="5876" l="0" r="84745" t="89430"/>
          <a:stretch/>
        </p:blipFill>
        <p:spPr>
          <a:xfrm>
            <a:off x="1005840" y="3108960"/>
            <a:ext cx="1008333" cy="24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 rotWithShape="1">
          <a:blip r:embed="rId7">
            <a:alphaModFix/>
          </a:blip>
          <a:srcRect b="0" l="0" r="0" t="82885"/>
          <a:stretch/>
        </p:blipFill>
        <p:spPr>
          <a:xfrm>
            <a:off x="3200400" y="2834640"/>
            <a:ext cx="6000630" cy="8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 rotWithShape="1">
          <a:blip r:embed="rId8">
            <a:alphaModFix/>
          </a:blip>
          <a:srcRect b="27240" l="3901" r="0" t="34585"/>
          <a:stretch/>
        </p:blipFill>
        <p:spPr>
          <a:xfrm>
            <a:off x="3383280" y="1005840"/>
            <a:ext cx="5766550" cy="184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/>
        </p:nvSpPr>
        <p:spPr>
          <a:xfrm>
            <a:off x="4418380" y="2622495"/>
            <a:ext cx="161294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</a:t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40480" y="4114800"/>
            <a:ext cx="4301362" cy="140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 rotWithShape="1">
          <a:blip r:embed="rId10">
            <a:alphaModFix/>
          </a:blip>
          <a:srcRect b="81449" l="12042" r="29101" t="-245"/>
          <a:stretch/>
        </p:blipFill>
        <p:spPr>
          <a:xfrm>
            <a:off x="0" y="3840480"/>
            <a:ext cx="3994673" cy="45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 rotWithShape="1">
          <a:blip r:embed="rId11">
            <a:alphaModFix/>
          </a:blip>
          <a:srcRect b="41783" l="79608" r="863" t="18822"/>
          <a:stretch/>
        </p:blipFill>
        <p:spPr>
          <a:xfrm>
            <a:off x="5486400" y="5669280"/>
            <a:ext cx="1190556" cy="55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88720" y="6492240"/>
            <a:ext cx="1005927" cy="249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0" y="4389120"/>
            <a:ext cx="3399740" cy="2179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2880"/>
            <a:ext cx="3814069" cy="39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 rotWithShape="1">
          <a:blip r:embed="rId4">
            <a:alphaModFix/>
          </a:blip>
          <a:srcRect b="0" l="0" r="-7" t="65716"/>
          <a:stretch/>
        </p:blipFill>
        <p:spPr>
          <a:xfrm>
            <a:off x="1280160" y="4023360"/>
            <a:ext cx="6638188" cy="110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 rotWithShape="1">
          <a:blip r:embed="rId4">
            <a:alphaModFix/>
          </a:blip>
          <a:srcRect b="40758" l="9695" r="23129" t="37165"/>
          <a:stretch/>
        </p:blipFill>
        <p:spPr>
          <a:xfrm>
            <a:off x="4206240" y="1097280"/>
            <a:ext cx="4458845" cy="71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1600" y="3108960"/>
            <a:ext cx="1005927" cy="249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2880" y="731520"/>
            <a:ext cx="3515246" cy="244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916" y="3108960"/>
            <a:ext cx="6290169" cy="108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6"/>
          <p:cNvPicPr preferRelativeResize="0"/>
          <p:nvPr/>
        </p:nvPicPr>
        <p:blipFill rotWithShape="1">
          <a:blip r:embed="rId4">
            <a:alphaModFix/>
          </a:blip>
          <a:srcRect b="82413" l="17471" r="36513" t="-734"/>
          <a:stretch/>
        </p:blipFill>
        <p:spPr>
          <a:xfrm>
            <a:off x="3135281" y="91430"/>
            <a:ext cx="2873438" cy="64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6"/>
          <p:cNvPicPr preferRelativeResize="0"/>
          <p:nvPr/>
        </p:nvPicPr>
        <p:blipFill rotWithShape="1">
          <a:blip r:embed="rId4">
            <a:alphaModFix/>
          </a:blip>
          <a:srcRect b="68320" l="7951" r="30166" t="17586"/>
          <a:stretch/>
        </p:blipFill>
        <p:spPr>
          <a:xfrm>
            <a:off x="2639880" y="914400"/>
            <a:ext cx="3864241" cy="49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/>
          <p:cNvPicPr preferRelativeResize="0"/>
          <p:nvPr/>
        </p:nvPicPr>
        <p:blipFill rotWithShape="1">
          <a:blip r:embed="rId4">
            <a:alphaModFix/>
          </a:blip>
          <a:srcRect b="38724" l="0" r="43" t="34498"/>
          <a:stretch/>
        </p:blipFill>
        <p:spPr>
          <a:xfrm>
            <a:off x="1451127" y="1645920"/>
            <a:ext cx="6241746" cy="941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1840" y="91437"/>
            <a:ext cx="5683845" cy="557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395" y="5886918"/>
            <a:ext cx="6047210" cy="87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7"/>
          <p:cNvPicPr preferRelativeResize="0"/>
          <p:nvPr/>
        </p:nvPicPr>
        <p:blipFill rotWithShape="1">
          <a:blip r:embed="rId5">
            <a:alphaModFix/>
          </a:blip>
          <a:srcRect b="66387" l="22687" r="22688" t="235"/>
          <a:stretch/>
        </p:blipFill>
        <p:spPr>
          <a:xfrm>
            <a:off x="274306" y="91440"/>
            <a:ext cx="3143070" cy="278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1"/>
          <p:cNvPicPr preferRelativeResize="0"/>
          <p:nvPr/>
        </p:nvPicPr>
        <p:blipFill rotWithShape="1">
          <a:blip r:embed="rId3">
            <a:alphaModFix/>
          </a:blip>
          <a:srcRect b="0" l="-1" r="0" t="0"/>
          <a:stretch/>
        </p:blipFill>
        <p:spPr>
          <a:xfrm>
            <a:off x="1179239" y="0"/>
            <a:ext cx="6772401" cy="2397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8109" y="3931920"/>
            <a:ext cx="7207783" cy="66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 rotWithShape="1">
          <a:blip r:embed="rId5">
            <a:alphaModFix/>
          </a:blip>
          <a:srcRect b="66700" l="0" r="13301" t="16473"/>
          <a:stretch/>
        </p:blipFill>
        <p:spPr>
          <a:xfrm>
            <a:off x="1280161" y="2377440"/>
            <a:ext cx="5672949" cy="49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 rotWithShape="1">
          <a:blip r:embed="rId5">
            <a:alphaModFix/>
          </a:blip>
          <a:srcRect b="28045" l="1" r="12143" t="34800"/>
          <a:stretch/>
        </p:blipFill>
        <p:spPr>
          <a:xfrm>
            <a:off x="1280160" y="2926080"/>
            <a:ext cx="5748666" cy="108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78857" y="4572000"/>
            <a:ext cx="4786286" cy="192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" y="0"/>
            <a:ext cx="3840000" cy="241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2160" y="640080"/>
            <a:ext cx="2765161" cy="1613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3360" y="640082"/>
            <a:ext cx="1440328" cy="12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6"/>
          <p:cNvPicPr preferRelativeResize="0"/>
          <p:nvPr/>
        </p:nvPicPr>
        <p:blipFill rotWithShape="1">
          <a:blip r:embed="rId6">
            <a:alphaModFix/>
          </a:blip>
          <a:srcRect b="36565" l="34732" r="17768" t="45521"/>
          <a:stretch/>
        </p:blipFill>
        <p:spPr>
          <a:xfrm>
            <a:off x="2958990" y="3749040"/>
            <a:ext cx="3226021" cy="46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47950" y="4619555"/>
            <a:ext cx="4759516" cy="2217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6"/>
          <p:cNvPicPr preferRelativeResize="0"/>
          <p:nvPr/>
        </p:nvPicPr>
        <p:blipFill rotWithShape="1">
          <a:blip r:embed="rId8">
            <a:alphaModFix/>
          </a:blip>
          <a:srcRect b="67575" l="0" r="675" t="5882"/>
          <a:stretch/>
        </p:blipFill>
        <p:spPr>
          <a:xfrm>
            <a:off x="1846853" y="2468880"/>
            <a:ext cx="5413498" cy="99035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6"/>
          <p:cNvSpPr txBox="1"/>
          <p:nvPr/>
        </p:nvSpPr>
        <p:spPr>
          <a:xfrm>
            <a:off x="4495190" y="932675"/>
            <a:ext cx="607859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7"/>
          <p:cNvPicPr preferRelativeResize="0"/>
          <p:nvPr/>
        </p:nvPicPr>
        <p:blipFill rotWithShape="1">
          <a:blip r:embed="rId3">
            <a:alphaModFix/>
          </a:blip>
          <a:srcRect b="0" l="24676" r="616" t="24320"/>
          <a:stretch/>
        </p:blipFill>
        <p:spPr>
          <a:xfrm>
            <a:off x="3035800" y="164575"/>
            <a:ext cx="4531790" cy="512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0160" y="731520"/>
            <a:ext cx="6194073" cy="64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7"/>
          <p:cNvPicPr preferRelativeResize="0"/>
          <p:nvPr/>
        </p:nvPicPr>
        <p:blipFill rotWithShape="1">
          <a:blip r:embed="rId5">
            <a:alphaModFix/>
          </a:blip>
          <a:srcRect b="12502" l="0" r="81848" t="0"/>
          <a:stretch/>
        </p:blipFill>
        <p:spPr>
          <a:xfrm>
            <a:off x="1097280" y="228600"/>
            <a:ext cx="1094484" cy="448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39672" y="1463040"/>
            <a:ext cx="5864657" cy="107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7"/>
          <p:cNvPicPr preferRelativeResize="0"/>
          <p:nvPr/>
        </p:nvPicPr>
        <p:blipFill rotWithShape="1">
          <a:blip r:embed="rId7">
            <a:alphaModFix/>
          </a:blip>
          <a:srcRect b="0" l="0" r="401" t="72091"/>
          <a:stretch/>
        </p:blipFill>
        <p:spPr>
          <a:xfrm>
            <a:off x="1217217" y="2743200"/>
            <a:ext cx="6709567" cy="512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79238" y="3383268"/>
            <a:ext cx="6785525" cy="237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51690" y="5760720"/>
            <a:ext cx="6240620" cy="89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7"/>
          <p:cNvPicPr preferRelativeResize="0"/>
          <p:nvPr/>
        </p:nvPicPr>
        <p:blipFill rotWithShape="1">
          <a:blip r:embed="rId3">
            <a:alphaModFix/>
          </a:blip>
          <a:srcRect b="0" l="0" r="-10" t="0"/>
          <a:stretch/>
        </p:blipFill>
        <p:spPr>
          <a:xfrm>
            <a:off x="1154463" y="91440"/>
            <a:ext cx="6835075" cy="3862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9"/>
          <p:cNvPicPr preferRelativeResize="0"/>
          <p:nvPr/>
        </p:nvPicPr>
        <p:blipFill rotWithShape="1">
          <a:blip r:embed="rId3">
            <a:alphaModFix/>
          </a:blip>
          <a:srcRect b="0" l="0" r="18141" t="80211"/>
          <a:stretch/>
        </p:blipFill>
        <p:spPr>
          <a:xfrm>
            <a:off x="1771515" y="3291840"/>
            <a:ext cx="5600971" cy="87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 rotWithShape="1">
          <a:blip r:embed="rId4">
            <a:alphaModFix/>
          </a:blip>
          <a:srcRect b="22947" l="0" r="44" t="0"/>
          <a:stretch/>
        </p:blipFill>
        <p:spPr>
          <a:xfrm>
            <a:off x="1647686" y="182880"/>
            <a:ext cx="5848629" cy="2963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2"/>
          <p:cNvPicPr preferRelativeResize="0"/>
          <p:nvPr/>
        </p:nvPicPr>
        <p:blipFill rotWithShape="1">
          <a:blip r:embed="rId3">
            <a:alphaModFix/>
          </a:blip>
          <a:srcRect b="9474" l="0" r="7382" t="65627"/>
          <a:stretch/>
        </p:blipFill>
        <p:spPr>
          <a:xfrm>
            <a:off x="1463040" y="2286000"/>
            <a:ext cx="5921798" cy="990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2"/>
          <p:cNvPicPr preferRelativeResize="0"/>
          <p:nvPr/>
        </p:nvPicPr>
        <p:blipFill rotWithShape="1">
          <a:blip r:embed="rId4">
            <a:alphaModFix/>
          </a:blip>
          <a:srcRect b="47476" l="0" r="3573" t="4357"/>
          <a:stretch/>
        </p:blipFill>
        <p:spPr>
          <a:xfrm>
            <a:off x="1471423" y="356600"/>
            <a:ext cx="6172977" cy="192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9238" y="3383280"/>
            <a:ext cx="6785525" cy="108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36141" y="4572000"/>
            <a:ext cx="5871718" cy="2296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5"/>
          <p:cNvPicPr preferRelativeResize="0"/>
          <p:nvPr/>
        </p:nvPicPr>
        <p:blipFill rotWithShape="1">
          <a:blip r:embed="rId3">
            <a:alphaModFix/>
          </a:blip>
          <a:srcRect b="76732" l="0" r="4742" t="0"/>
          <a:stretch/>
        </p:blipFill>
        <p:spPr>
          <a:xfrm>
            <a:off x="1339415" y="274320"/>
            <a:ext cx="6465170" cy="99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5"/>
          <p:cNvPicPr preferRelativeResize="0"/>
          <p:nvPr/>
        </p:nvPicPr>
        <p:blipFill rotWithShape="1">
          <a:blip r:embed="rId3">
            <a:alphaModFix/>
          </a:blip>
          <a:srcRect b="39540" l="0" r="4742" t="25592"/>
          <a:stretch/>
        </p:blipFill>
        <p:spPr>
          <a:xfrm>
            <a:off x="1339415" y="1371600"/>
            <a:ext cx="6465170" cy="14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3017520"/>
            <a:ext cx="6791533" cy="1682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4143" y="0"/>
            <a:ext cx="5695714" cy="158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2055" y="1645920"/>
            <a:ext cx="4608600" cy="271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4320" y="4663440"/>
            <a:ext cx="5051777" cy="62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8"/>
          <p:cNvPicPr preferRelativeResize="0"/>
          <p:nvPr/>
        </p:nvPicPr>
        <p:blipFill rotWithShape="1">
          <a:blip r:embed="rId6">
            <a:alphaModFix/>
          </a:blip>
          <a:srcRect b="39757" l="15417" r="22895" t="37195"/>
          <a:stretch/>
        </p:blipFill>
        <p:spPr>
          <a:xfrm>
            <a:off x="5394960" y="4892040"/>
            <a:ext cx="3269835" cy="44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8"/>
          <p:cNvPicPr preferRelativeResize="0"/>
          <p:nvPr/>
        </p:nvPicPr>
        <p:blipFill rotWithShape="1">
          <a:blip r:embed="rId6">
            <a:alphaModFix/>
          </a:blip>
          <a:srcRect b="0" l="0" r="41588" t="75608"/>
          <a:stretch/>
        </p:blipFill>
        <p:spPr>
          <a:xfrm>
            <a:off x="457200" y="5394960"/>
            <a:ext cx="3096237" cy="47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" y="91440"/>
            <a:ext cx="4478172" cy="6671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3440" y="6035037"/>
            <a:ext cx="4385201" cy="511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7829" y="91439"/>
            <a:ext cx="5628342" cy="6725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15" y="1463040"/>
            <a:ext cx="8958171" cy="3571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9"/>
          <p:cNvPicPr preferRelativeResize="0"/>
          <p:nvPr/>
        </p:nvPicPr>
        <p:blipFill rotWithShape="1">
          <a:blip r:embed="rId3">
            <a:alphaModFix/>
          </a:blip>
          <a:srcRect b="0" l="-1" r="0" t="0"/>
          <a:stretch/>
        </p:blipFill>
        <p:spPr>
          <a:xfrm>
            <a:off x="1202925" y="0"/>
            <a:ext cx="6513549" cy="11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097280"/>
            <a:ext cx="7104361" cy="567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4"/>
          <p:cNvPicPr preferRelativeResize="0"/>
          <p:nvPr/>
        </p:nvPicPr>
        <p:blipFill rotWithShape="1">
          <a:blip r:embed="rId3">
            <a:alphaModFix/>
          </a:blip>
          <a:srcRect b="0" l="-1" r="-216" t="0"/>
          <a:stretch/>
        </p:blipFill>
        <p:spPr>
          <a:xfrm>
            <a:off x="1147394" y="0"/>
            <a:ext cx="6849212" cy="11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/>
          <p:cNvPicPr preferRelativeResize="0"/>
          <p:nvPr/>
        </p:nvPicPr>
        <p:blipFill rotWithShape="1">
          <a:blip r:embed="rId4">
            <a:alphaModFix/>
          </a:blip>
          <a:srcRect b="43809" l="0" r="1411" t="38751"/>
          <a:stretch/>
        </p:blipFill>
        <p:spPr>
          <a:xfrm>
            <a:off x="640080" y="1280160"/>
            <a:ext cx="6695592" cy="535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 rotWithShape="1">
          <a:blip r:embed="rId5">
            <a:alphaModFix/>
          </a:blip>
          <a:srcRect b="0" l="0" r="-115" t="0"/>
          <a:stretch/>
        </p:blipFill>
        <p:spPr>
          <a:xfrm>
            <a:off x="1005840" y="2968140"/>
            <a:ext cx="6842109" cy="99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20640" y="4206240"/>
            <a:ext cx="3812252" cy="254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4"/>
          <p:cNvPicPr preferRelativeResize="0"/>
          <p:nvPr/>
        </p:nvPicPr>
        <p:blipFill rotWithShape="1">
          <a:blip r:embed="rId7">
            <a:alphaModFix/>
          </a:blip>
          <a:srcRect b="0" l="0" r="-639" t="47082"/>
          <a:stretch/>
        </p:blipFill>
        <p:spPr>
          <a:xfrm>
            <a:off x="822960" y="1828800"/>
            <a:ext cx="6835007" cy="996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/>
          <p:cNvPicPr preferRelativeResize="0"/>
          <p:nvPr/>
        </p:nvPicPr>
        <p:blipFill rotWithShape="1">
          <a:blip r:embed="rId8">
            <a:alphaModFix/>
          </a:blip>
          <a:srcRect b="49466" l="2471" r="81863" t="30223"/>
          <a:stretch/>
        </p:blipFill>
        <p:spPr>
          <a:xfrm>
            <a:off x="7223760" y="1508760"/>
            <a:ext cx="1075340" cy="386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/>
          <p:cNvPicPr preferRelativeResize="0"/>
          <p:nvPr/>
        </p:nvPicPr>
        <p:blipFill rotWithShape="1">
          <a:blip r:embed="rId9">
            <a:alphaModFix/>
          </a:blip>
          <a:srcRect b="1577" l="1757" r="78048" t="75609"/>
          <a:stretch/>
        </p:blipFill>
        <p:spPr>
          <a:xfrm>
            <a:off x="7040880" y="3657600"/>
            <a:ext cx="1382580" cy="34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/>
          <p:cNvPicPr preferRelativeResize="0"/>
          <p:nvPr/>
        </p:nvPicPr>
        <p:blipFill rotWithShape="1">
          <a:blip r:embed="rId10">
            <a:alphaModFix/>
          </a:blip>
          <a:srcRect b="50000" l="59731" r="-209" t="1282"/>
          <a:stretch/>
        </p:blipFill>
        <p:spPr>
          <a:xfrm>
            <a:off x="2468880" y="4206240"/>
            <a:ext cx="2587439" cy="248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4320" y="5394960"/>
            <a:ext cx="1254248" cy="726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4"/>
          <p:cNvPicPr preferRelativeResize="0"/>
          <p:nvPr/>
        </p:nvPicPr>
        <p:blipFill rotWithShape="1">
          <a:blip r:embed="rId12">
            <a:alphaModFix/>
          </a:blip>
          <a:srcRect b="3849" l="0" r="75007" t="30638"/>
          <a:stretch/>
        </p:blipFill>
        <p:spPr>
          <a:xfrm>
            <a:off x="91440" y="4182508"/>
            <a:ext cx="1287473" cy="535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 rotWithShape="1">
          <a:blip r:embed="rId12">
            <a:alphaModFix/>
          </a:blip>
          <a:srcRect b="13945" l="24995" r="32687" t="5318"/>
          <a:stretch/>
        </p:blipFill>
        <p:spPr>
          <a:xfrm>
            <a:off x="91437" y="4663421"/>
            <a:ext cx="2348840" cy="711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721" y="91440"/>
            <a:ext cx="6834208" cy="109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 rotWithShape="1">
          <a:blip r:embed="rId4">
            <a:alphaModFix/>
          </a:blip>
          <a:srcRect b="0" l="0" r="0" t="36207"/>
          <a:stretch/>
        </p:blipFill>
        <p:spPr>
          <a:xfrm>
            <a:off x="1307575" y="2926080"/>
            <a:ext cx="6834208" cy="1991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4896" y="1554480"/>
            <a:ext cx="6834208" cy="99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028" y="91440"/>
            <a:ext cx="8285944" cy="6598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4629" y="0"/>
            <a:ext cx="6374743" cy="1766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 rotWithShape="1">
          <a:blip r:embed="rId4">
            <a:alphaModFix/>
          </a:blip>
          <a:srcRect b="34947" l="1" r="1154" t="34948"/>
          <a:stretch/>
        </p:blipFill>
        <p:spPr>
          <a:xfrm>
            <a:off x="548640" y="1737360"/>
            <a:ext cx="6761388" cy="153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960" y="3383280"/>
            <a:ext cx="5222592" cy="100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 rotWithShape="1">
          <a:blip r:embed="rId6">
            <a:alphaModFix/>
          </a:blip>
          <a:srcRect b="58469" l="0" r="75347" t="0"/>
          <a:stretch/>
        </p:blipFill>
        <p:spPr>
          <a:xfrm>
            <a:off x="7406640" y="2194560"/>
            <a:ext cx="1270013" cy="762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78302" y="4480560"/>
            <a:ext cx="6587397" cy="1400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 b="0" l="-1" r="0" t="0"/>
          <a:stretch/>
        </p:blipFill>
        <p:spPr>
          <a:xfrm>
            <a:off x="1600236" y="91440"/>
            <a:ext cx="5943529" cy="178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735" y="2033580"/>
            <a:ext cx="8812531" cy="3904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2016-05-27T23:31:29Z</dcterms:created>
</cp:coreProperties>
</file>